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1183" autoAdjust="0"/>
  </p:normalViewPr>
  <p:slideViewPr>
    <p:cSldViewPr>
      <p:cViewPr varScale="1">
        <p:scale>
          <a:sx n="59" d="100"/>
          <a:sy n="59" d="100"/>
        </p:scale>
        <p:origin x="-168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F49E56D-201B-4A1D-ABDC-20D4CCA0E92A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BAF2CB4-0BC9-4B27-9C76-750B599C6E99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AF2CB4-0BC9-4B27-9C76-750B599C6E99}" type="slidenum">
              <a:rPr lang="ar-JO" smtClean="0"/>
              <a:t>1</a:t>
            </a:fld>
            <a:endParaRPr 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F38CD-23C9-483C-82ED-6361DA3532B0}" type="datetimeFigureOut">
              <a:rPr lang="ar-JO" smtClean="0"/>
              <a:t>21/03/1439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3DEBF-839F-4D6F-9ACA-AA2A183C9883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uamar\Desktop\حيدر العبادي رجل التحريلا والوحدة ومستقبل العراق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315450" cy="7315200"/>
          </a:xfrm>
          <a:prstGeom prst="rect">
            <a:avLst/>
          </a:prstGeom>
          <a:noFill/>
        </p:spPr>
      </p:pic>
      <p:pic>
        <p:nvPicPr>
          <p:cNvPr id="1027" name="Picture 3" descr="C:\Users\Muamar\Desktop\9cBUx8oW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078360" cy="2078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Muamar</dc:creator>
  <cp:lastModifiedBy>Muamar</cp:lastModifiedBy>
  <cp:revision>1</cp:revision>
  <dcterms:created xsi:type="dcterms:W3CDTF">2017-12-09T20:16:07Z</dcterms:created>
  <dcterms:modified xsi:type="dcterms:W3CDTF">2017-12-09T20:18:54Z</dcterms:modified>
</cp:coreProperties>
</file>